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  <p:sldMasterId id="2147483679" r:id="rId5"/>
    <p:sldMasterId id="2147483692" r:id="rId6"/>
  </p:sldMasterIdLst>
  <p:notesMasterIdLst>
    <p:notesMasterId r:id="rId9"/>
  </p:notesMasterIdLst>
  <p:handoutMasterIdLst>
    <p:handoutMasterId r:id="rId10"/>
  </p:handoutMasterIdLst>
  <p:sldIdLst>
    <p:sldId id="258" r:id="rId7"/>
    <p:sldId id="259" r:id="rId8"/>
  </p:sldIdLst>
  <p:sldSz cx="30600650" cy="50399950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58" userDrawn="1">
          <p15:clr>
            <a:srgbClr val="A4A3A4"/>
          </p15:clr>
        </p15:guide>
        <p15:guide id="2" orient="horz" pos="395" userDrawn="1">
          <p15:clr>
            <a:srgbClr val="A4A3A4"/>
          </p15:clr>
        </p15:guide>
        <p15:guide id="3" orient="horz" pos="30691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05" userDrawn="1">
          <p15:clr>
            <a:srgbClr val="A4A3A4"/>
          </p15:clr>
        </p15:guide>
        <p15:guide id="6" pos="188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EBA"/>
    <a:srgbClr val="F07370"/>
    <a:srgbClr val="800000"/>
    <a:srgbClr val="FDE9E9"/>
    <a:srgbClr val="830000"/>
    <a:srgbClr val="192C0A"/>
    <a:srgbClr val="2B4B11"/>
    <a:srgbClr val="E7221D"/>
    <a:srgbClr val="FDF5CF"/>
    <a:srgbClr val="F7D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6242" autoAdjust="0"/>
  </p:normalViewPr>
  <p:slideViewPr>
    <p:cSldViewPr snapToGrid="0" snapToObjects="1" showGuides="1">
      <p:cViewPr>
        <p:scale>
          <a:sx n="10" d="100"/>
          <a:sy n="10" d="100"/>
        </p:scale>
        <p:origin x="2700" y="375"/>
      </p:cViewPr>
      <p:guideLst>
        <p:guide orient="horz" pos="5158"/>
        <p:guide orient="horz" pos="395"/>
        <p:guide orient="horz" pos="30691"/>
        <p:guide orient="horz"/>
        <p:guide pos="405"/>
        <p:guide pos="18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685800"/>
            <a:ext cx="2082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4652637"/>
            <a:ext cx="22330903" cy="128056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2824726"/>
            <a:ext cx="22330903" cy="1486145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392644"/>
            <a:ext cx="22330903" cy="2090315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881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304446" y="854887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84C3951-0578-AE9B-114B-F000974E32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4942" y="8084592"/>
            <a:ext cx="14452859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6620342-4BDB-777B-A452-1181828696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4943" y="7275483"/>
            <a:ext cx="14454108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9D3915-56D3-DC31-FEC8-B9F727DA39FB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64943" y="22630231"/>
            <a:ext cx="14452859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B2FB032-8D01-7048-F98A-2D68FEABD9B5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64944" y="21821122"/>
            <a:ext cx="14454108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900E3426-A9C8-10FA-B8BA-CD71B56EF3BC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5660029" y="8084592"/>
            <a:ext cx="14452859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F62809-30AC-2C2D-5FA1-50E09E079AF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5660030" y="7275483"/>
            <a:ext cx="14454108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22DE2E4-AEB5-23EB-23FF-FD23266C0928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5660029" y="22630231"/>
            <a:ext cx="14452859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C83B20FA-FBE1-6539-9EE2-7813795AED18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5660030" y="21821122"/>
            <a:ext cx="14454108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2FE4C12-28F2-5131-1D73-273CEE376291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5660029" y="39671133"/>
            <a:ext cx="14452859" cy="1028566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D69FF4DA-4DC5-FB24-AEDC-8454699EDAE5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5660030" y="38862023"/>
            <a:ext cx="14454108" cy="8203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1F603-9025-22F9-01E8-84599FDB384D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0079567" y="48058586"/>
            <a:ext cx="10033321" cy="1056779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35" indent="-622435">
              <a:defRPr sz="2780">
                <a:latin typeface="Trebuchet MS" pitchFamily="34" charset="0"/>
              </a:defRPr>
            </a:lvl2pPr>
            <a:lvl3pPr marL="2240771" indent="-622435">
              <a:defRPr sz="2780">
                <a:latin typeface="Trebuchet MS" pitchFamily="34" charset="0"/>
              </a:defRPr>
            </a:lvl3pPr>
            <a:lvl4pPr marL="2925450" indent="-684681">
              <a:defRPr sz="2780">
                <a:latin typeface="Trebuchet MS" pitchFamily="34" charset="0"/>
              </a:defRPr>
            </a:lvl4pPr>
            <a:lvl5pPr marL="3423399" indent="-497949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73" userDrawn="1">
          <p15:clr>
            <a:srgbClr val="FBAE40"/>
          </p15:clr>
        </p15:guide>
        <p15:guide id="2" pos="96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8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8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7256671"/>
            <a:ext cx="15491579" cy="35816631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744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7256671"/>
            <a:ext cx="15491579" cy="35816631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9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0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683331"/>
            <a:ext cx="6598265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683331"/>
            <a:ext cx="19412287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66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5240459"/>
            <a:ext cx="22330903" cy="128056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3412547"/>
            <a:ext cx="22330903" cy="1486145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980466"/>
            <a:ext cx="22330903" cy="2090315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04446" y="1430094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311F10-A114-05A3-C58F-7E7736CAED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4942" y="808459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76DD453-B22B-9591-5239-E0EB8A5187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4943" y="7307446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AIM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5F8E3A5-F0D9-3A54-89AC-87CF7CFFE20E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64943" y="22630232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17F826-D181-059D-969C-BCADE2F8CA56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64944" y="21853085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A929E8A-9E0D-26B0-D14A-D244D374C77E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5660029" y="808459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88A2D56-4F6D-586A-790F-0287A761A35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5660030" y="7307446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A6A251E-BED7-BDCE-E615-0516F4E413F1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5660029" y="22630232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5931E9B-9B6F-D2CA-BE16-041535E650E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5660030" y="21853085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F6E4B48-74EA-B656-465E-BC38E93ABE6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5660029" y="3967113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8BEEF509-FBE5-C9C0-6B22-4E0155DE4706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5660030" y="38893987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29A3CD0-DE79-8068-31CE-67A4F786ADC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0079567" y="48058586"/>
            <a:ext cx="10033321" cy="99631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35" indent="-622435">
              <a:defRPr sz="2780">
                <a:latin typeface="Trebuchet MS" pitchFamily="34" charset="0"/>
              </a:defRPr>
            </a:lvl2pPr>
            <a:lvl3pPr marL="2240771" indent="-622435">
              <a:defRPr sz="2780">
                <a:latin typeface="Trebuchet MS" pitchFamily="34" charset="0"/>
              </a:defRPr>
            </a:lvl3pPr>
            <a:lvl4pPr marL="2925450" indent="-684681">
              <a:defRPr sz="2780">
                <a:latin typeface="Trebuchet MS" pitchFamily="34" charset="0"/>
              </a:defRPr>
            </a:lvl4pPr>
            <a:lvl5pPr marL="3423399" indent="-497949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14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8248329"/>
            <a:ext cx="26010553" cy="17546649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6471644"/>
            <a:ext cx="22950488" cy="12168318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82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6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2565002"/>
            <a:ext cx="26393061" cy="20964976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33728315"/>
            <a:ext cx="26393061" cy="11024985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>
                    <a:tint val="82000"/>
                  </a:schemeClr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82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82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1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057728" y="20688169"/>
            <a:ext cx="25729196" cy="75276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id="{0341016C-401A-89CF-700C-5D7CD680AA9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4652637"/>
            <a:ext cx="22330903" cy="128056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86B39223-457C-09A9-4578-9C528A8252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2824726"/>
            <a:ext cx="22330903" cy="1486145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59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5" name="Text Placeholder 76">
            <a:extLst>
              <a:ext uri="{FF2B5EF4-FFF2-40B4-BE49-F238E27FC236}">
                <a16:creationId xmlns:a16="http://schemas.microsoft.com/office/drawing/2014/main" id="{C49E67D1-68D5-3DA1-4598-C1173413095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392644"/>
            <a:ext cx="22330903" cy="2090315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8815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96E916E-0EF8-42E3-182A-28CE9CD2DA51}"/>
              </a:ext>
            </a:extLst>
          </p:cNvPr>
          <p:cNvSpPr/>
          <p:nvPr userDrawn="1"/>
        </p:nvSpPr>
        <p:spPr>
          <a:xfrm>
            <a:off x="304446" y="854887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3416653"/>
            <a:ext cx="13005276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3416653"/>
            <a:ext cx="13005276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683342"/>
            <a:ext cx="26393061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2354992"/>
            <a:ext cx="12945507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8409982"/>
            <a:ext cx="12945507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2354992"/>
            <a:ext cx="13009262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8409982"/>
            <a:ext cx="13009262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19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813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380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7256671"/>
            <a:ext cx="15491579" cy="35816631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01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7256671"/>
            <a:ext cx="15491579" cy="35816631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16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89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683331"/>
            <a:ext cx="6598265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683331"/>
            <a:ext cx="19412287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89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5240459"/>
            <a:ext cx="22330903" cy="128056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3412547"/>
            <a:ext cx="22330903" cy="1486145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980466"/>
            <a:ext cx="22330903" cy="2090315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04446" y="1430094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057728" y="20688169"/>
            <a:ext cx="25729196" cy="75276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65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5240459"/>
            <a:ext cx="22330903" cy="128056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3412547"/>
            <a:ext cx="22330903" cy="1486145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980466"/>
            <a:ext cx="22330903" cy="2090315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04446" y="1430094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311F10-A114-05A3-C58F-7E7736CAED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4942" y="808459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76DD453-B22B-9591-5239-E0EB8A5187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4943" y="7307446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AIM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5F8E3A5-F0D9-3A54-89AC-87CF7CFFE20E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64943" y="22630232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17F826-D181-059D-969C-BCADE2F8CA56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64944" y="21853085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A929E8A-9E0D-26B0-D14A-D244D374C77E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5660029" y="808459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88A2D56-4F6D-586A-790F-0287A761A35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5660030" y="7307446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A6A251E-BED7-BDCE-E615-0516F4E413F1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5660029" y="22630232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5931E9B-9B6F-D2CA-BE16-041535E650E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5660030" y="21853085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F6E4B48-74EA-B656-465E-BC38E93ABE6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5660029" y="39671133"/>
            <a:ext cx="14452859" cy="970923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74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19" indent="-622429">
              <a:defRPr sz="2780">
                <a:latin typeface="Trebuchet MS" pitchFamily="34" charset="0"/>
              </a:defRPr>
            </a:lvl2pPr>
            <a:lvl3pPr marL="2240749" indent="-622429">
              <a:defRPr sz="2780">
                <a:latin typeface="Trebuchet MS" pitchFamily="34" charset="0"/>
              </a:defRPr>
            </a:lvl3pPr>
            <a:lvl4pPr marL="2925423" indent="-684675">
              <a:defRPr sz="2780">
                <a:latin typeface="Trebuchet MS" pitchFamily="34" charset="0"/>
              </a:defRPr>
            </a:lvl4pPr>
            <a:lvl5pPr marL="3423367" indent="-497944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8BEEF509-FBE5-C9C0-6B22-4E0155DE4706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5660030" y="38893987"/>
            <a:ext cx="14454108" cy="756458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15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29A3CD0-DE79-8068-31CE-67A4F786ADC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0079567" y="48058586"/>
            <a:ext cx="10033321" cy="996315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3929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618335" indent="-622435">
              <a:defRPr sz="2780">
                <a:latin typeface="Trebuchet MS" pitchFamily="34" charset="0"/>
              </a:defRPr>
            </a:lvl2pPr>
            <a:lvl3pPr marL="2240771" indent="-622435">
              <a:defRPr sz="2780">
                <a:latin typeface="Trebuchet MS" pitchFamily="34" charset="0"/>
              </a:defRPr>
            </a:lvl3pPr>
            <a:lvl4pPr marL="2925450" indent="-684681">
              <a:defRPr sz="2780">
                <a:latin typeface="Trebuchet MS" pitchFamily="34" charset="0"/>
              </a:defRPr>
            </a:lvl4pPr>
            <a:lvl5pPr marL="3423399" indent="-497949">
              <a:defRPr sz="2780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134874" y="5240459"/>
            <a:ext cx="22330903" cy="128056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134874" y="3412547"/>
            <a:ext cx="22330903" cy="1486145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59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134874" y="980466"/>
            <a:ext cx="22330903" cy="2090315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8815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784"/>
            </a:lvl2pPr>
            <a:lvl3pPr>
              <a:buFontTx/>
              <a:buNone/>
              <a:defRPr sz="6784"/>
            </a:lvl3pPr>
            <a:lvl4pPr>
              <a:buFontTx/>
              <a:buNone/>
              <a:defRPr sz="6784"/>
            </a:lvl4pPr>
            <a:lvl5pPr>
              <a:buFontTx/>
              <a:buNone/>
              <a:defRPr sz="6784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04446" y="1430094"/>
            <a:ext cx="3506565" cy="45751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9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393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057728" y="20688169"/>
            <a:ext cx="25729196" cy="75276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574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8248329"/>
            <a:ext cx="26010553" cy="17546649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6471644"/>
            <a:ext cx="22950488" cy="12168318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8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3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2565002"/>
            <a:ext cx="26393061" cy="20964976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33728315"/>
            <a:ext cx="26393061" cy="11024985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>
                    <a:tint val="82000"/>
                  </a:schemeClr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82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82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2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3416653"/>
            <a:ext cx="13005276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3416653"/>
            <a:ext cx="13005276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683342"/>
            <a:ext cx="26393061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2354992"/>
            <a:ext cx="12945507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8409982"/>
            <a:ext cx="12945507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2354992"/>
            <a:ext cx="13009262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8409982"/>
            <a:ext cx="13009262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6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641337" y="48712109"/>
            <a:ext cx="8429429" cy="1241154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E4622F43-534D-6B91-20B5-25563A8732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419" y="50166619"/>
            <a:ext cx="30600650" cy="233331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5E8A6E4-6601-4217-906B-41F10F0A0D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172885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BC0661B3-0A53-727E-490F-9EF9372B3B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5DF97A28-2151-7700-76ED-E5E7CCB56B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838" y="278013"/>
            <a:ext cx="30600650" cy="5894872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5A86B470-D0CF-A1E7-F0BD-6AC63D281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7395" y="7378787"/>
            <a:ext cx="14444772" cy="40935690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A89E6E5E-2919-0D14-C938-C84ED4FAC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658483" y="7361689"/>
            <a:ext cx="14444772" cy="3942922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CD87B4EA-2682-60E3-D58C-ED7F7E2F9EB7}"/>
              </a:ext>
            </a:extLst>
          </p:cNvPr>
          <p:cNvSpPr txBox="1"/>
          <p:nvPr userDrawn="1"/>
        </p:nvSpPr>
        <p:spPr>
          <a:xfrm>
            <a:off x="22417098" y="47344132"/>
            <a:ext cx="7686158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텍스트 개체 틀 6">
            <a:extLst>
              <a:ext uri="{FF2B5EF4-FFF2-40B4-BE49-F238E27FC236}">
                <a16:creationId xmlns:a16="http://schemas.microsoft.com/office/drawing/2014/main" id="{5DE314EF-C268-3BB3-B707-D689D087DCCD}"/>
              </a:ext>
            </a:extLst>
          </p:cNvPr>
          <p:cNvSpPr txBox="1">
            <a:spLocks/>
          </p:cNvSpPr>
          <p:nvPr userDrawn="1"/>
        </p:nvSpPr>
        <p:spPr>
          <a:xfrm>
            <a:off x="17562578" y="49054456"/>
            <a:ext cx="12626198" cy="1239474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780266" rtl="0" eaLnBrk="1" latinLnBrk="0" hangingPunct="1">
        <a:spcBef>
          <a:spcPct val="0"/>
        </a:spcBef>
        <a:buNone/>
        <a:defRPr sz="945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792600" indent="-1792600" algn="l" defTabSz="4780266" rtl="0" eaLnBrk="1" latinLnBrk="0" hangingPunct="1">
        <a:spcBef>
          <a:spcPct val="20000"/>
        </a:spcBef>
        <a:buFont typeface="Arial" pitchFamily="34" charset="0"/>
        <a:buChar char="•"/>
        <a:defRPr sz="16792" kern="1200">
          <a:solidFill>
            <a:schemeClr val="tx1"/>
          </a:solidFill>
          <a:latin typeface="+mn-lt"/>
          <a:ea typeface="+mn-ea"/>
          <a:cs typeface="+mn-cs"/>
        </a:defRPr>
      </a:lvl1pPr>
      <a:lvl2pPr marL="3883965" indent="-1493832" algn="l" defTabSz="4780266" rtl="0" eaLnBrk="1" latinLnBrk="0" hangingPunct="1">
        <a:spcBef>
          <a:spcPct val="20000"/>
        </a:spcBef>
        <a:buFont typeface="Arial" pitchFamily="34" charset="0"/>
        <a:buChar char="–"/>
        <a:defRPr sz="14791" kern="1200">
          <a:solidFill>
            <a:schemeClr val="tx1"/>
          </a:solidFill>
          <a:latin typeface="+mn-lt"/>
          <a:ea typeface="+mn-ea"/>
          <a:cs typeface="+mn-cs"/>
        </a:defRPr>
      </a:lvl2pPr>
      <a:lvl3pPr marL="5975332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2567" kern="1200">
          <a:solidFill>
            <a:schemeClr val="tx1"/>
          </a:solidFill>
          <a:latin typeface="+mn-lt"/>
          <a:ea typeface="+mn-ea"/>
          <a:cs typeface="+mn-cs"/>
        </a:defRPr>
      </a:lvl3pPr>
      <a:lvl4pPr marL="8365465" indent="-1195067" algn="l" defTabSz="4780266" rtl="0" eaLnBrk="1" latinLnBrk="0" hangingPunct="1">
        <a:spcBef>
          <a:spcPct val="20000"/>
        </a:spcBef>
        <a:buFont typeface="Arial" pitchFamily="34" charset="0"/>
        <a:buChar char="–"/>
        <a:defRPr sz="10564" kern="1200">
          <a:solidFill>
            <a:schemeClr val="tx1"/>
          </a:solidFill>
          <a:latin typeface="+mn-lt"/>
          <a:ea typeface="+mn-ea"/>
          <a:cs typeface="+mn-cs"/>
        </a:defRPr>
      </a:lvl4pPr>
      <a:lvl5pPr marL="10755595" indent="-1195067" algn="l" defTabSz="4780266" rtl="0" eaLnBrk="1" latinLnBrk="0" hangingPunct="1">
        <a:spcBef>
          <a:spcPct val="20000"/>
        </a:spcBef>
        <a:buFont typeface="Arial" pitchFamily="34" charset="0"/>
        <a:buChar char="»"/>
        <a:defRPr sz="10564" kern="1200">
          <a:solidFill>
            <a:schemeClr val="tx1"/>
          </a:solidFill>
          <a:latin typeface="+mn-lt"/>
          <a:ea typeface="+mn-ea"/>
          <a:cs typeface="+mn-cs"/>
        </a:defRPr>
      </a:lvl5pPr>
      <a:lvl6pPr marL="13145729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6pPr>
      <a:lvl7pPr marL="15535859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7pPr>
      <a:lvl8pPr marL="17925993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8pPr>
      <a:lvl9pPr marL="20316125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1pPr>
      <a:lvl2pPr marL="2390134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2pPr>
      <a:lvl3pPr marL="4780266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3pPr>
      <a:lvl4pPr marL="717039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4pPr>
      <a:lvl5pPr marL="956052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5pPr>
      <a:lvl6pPr marL="11950662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6pPr>
      <a:lvl7pPr marL="1434079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7pPr>
      <a:lvl8pPr marL="1673092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8pPr>
      <a:lvl9pPr marL="19121060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" y="6172885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1635945" y="48712109"/>
            <a:ext cx="8429429" cy="1241154"/>
          </a:xfrm>
          <a:prstGeom prst="rect">
            <a:avLst/>
          </a:prstGeom>
        </p:spPr>
      </p:pic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8307" y="6577157"/>
            <a:ext cx="29424038" cy="41921595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70922B26-40C5-72A6-0864-7D1E911BA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419" y="50166619"/>
            <a:ext cx="30600650" cy="233331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C2C7CEE-E59F-208F-12B6-21A7C1070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172885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1BF91C69-29C9-ECFF-F77F-927CD951C0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21" name="Rectangle 36">
            <a:extLst>
              <a:ext uri="{FF2B5EF4-FFF2-40B4-BE49-F238E27FC236}">
                <a16:creationId xmlns:a16="http://schemas.microsoft.com/office/drawing/2014/main" id="{4E4E83D0-396E-350A-4AA2-52754E6F58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838" y="278013"/>
            <a:ext cx="30600650" cy="5894872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>
              <a:defRPr/>
            </a:pPr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4780266" rtl="0" eaLnBrk="1" latinLnBrk="0" hangingPunct="1">
        <a:spcBef>
          <a:spcPct val="0"/>
        </a:spcBef>
        <a:buNone/>
        <a:defRPr sz="945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792600" indent="-1792600" algn="l" defTabSz="4780266" rtl="0" eaLnBrk="1" latinLnBrk="0" hangingPunct="1">
        <a:spcBef>
          <a:spcPct val="20000"/>
        </a:spcBef>
        <a:buFont typeface="Arial" pitchFamily="34" charset="0"/>
        <a:buChar char="•"/>
        <a:defRPr sz="16792" kern="1200">
          <a:solidFill>
            <a:schemeClr val="tx1"/>
          </a:solidFill>
          <a:latin typeface="+mn-lt"/>
          <a:ea typeface="+mn-ea"/>
          <a:cs typeface="+mn-cs"/>
        </a:defRPr>
      </a:lvl1pPr>
      <a:lvl2pPr marL="3883965" indent="-1493832" algn="l" defTabSz="4780266" rtl="0" eaLnBrk="1" latinLnBrk="0" hangingPunct="1">
        <a:spcBef>
          <a:spcPct val="20000"/>
        </a:spcBef>
        <a:buFont typeface="Arial" pitchFamily="34" charset="0"/>
        <a:buChar char="–"/>
        <a:defRPr sz="14791" kern="1200">
          <a:solidFill>
            <a:schemeClr val="tx1"/>
          </a:solidFill>
          <a:latin typeface="+mn-lt"/>
          <a:ea typeface="+mn-ea"/>
          <a:cs typeface="+mn-cs"/>
        </a:defRPr>
      </a:lvl2pPr>
      <a:lvl3pPr marL="5975332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2567" kern="1200">
          <a:solidFill>
            <a:schemeClr val="tx1"/>
          </a:solidFill>
          <a:latin typeface="+mn-lt"/>
          <a:ea typeface="+mn-ea"/>
          <a:cs typeface="+mn-cs"/>
        </a:defRPr>
      </a:lvl3pPr>
      <a:lvl4pPr marL="8365465" indent="-1195067" algn="l" defTabSz="4780266" rtl="0" eaLnBrk="1" latinLnBrk="0" hangingPunct="1">
        <a:spcBef>
          <a:spcPct val="20000"/>
        </a:spcBef>
        <a:buFont typeface="Arial" pitchFamily="34" charset="0"/>
        <a:buChar char="–"/>
        <a:defRPr sz="10564" kern="1200">
          <a:solidFill>
            <a:schemeClr val="tx1"/>
          </a:solidFill>
          <a:latin typeface="+mn-lt"/>
          <a:ea typeface="+mn-ea"/>
          <a:cs typeface="+mn-cs"/>
        </a:defRPr>
      </a:lvl4pPr>
      <a:lvl5pPr marL="10755595" indent="-1195067" algn="l" defTabSz="4780266" rtl="0" eaLnBrk="1" latinLnBrk="0" hangingPunct="1">
        <a:spcBef>
          <a:spcPct val="20000"/>
        </a:spcBef>
        <a:buFont typeface="Arial" pitchFamily="34" charset="0"/>
        <a:buChar char="»"/>
        <a:defRPr sz="10564" kern="1200">
          <a:solidFill>
            <a:schemeClr val="tx1"/>
          </a:solidFill>
          <a:latin typeface="+mn-lt"/>
          <a:ea typeface="+mn-ea"/>
          <a:cs typeface="+mn-cs"/>
        </a:defRPr>
      </a:lvl5pPr>
      <a:lvl6pPr marL="13145729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6pPr>
      <a:lvl7pPr marL="15535859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7pPr>
      <a:lvl8pPr marL="17925993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8pPr>
      <a:lvl9pPr marL="20316125" indent="-1195067" algn="l" defTabSz="4780266" rtl="0" eaLnBrk="1" latinLnBrk="0" hangingPunct="1">
        <a:spcBef>
          <a:spcPct val="20000"/>
        </a:spcBef>
        <a:buFont typeface="Arial" pitchFamily="34" charset="0"/>
        <a:buChar char="•"/>
        <a:defRPr sz="10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1pPr>
      <a:lvl2pPr marL="2390134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2pPr>
      <a:lvl3pPr marL="4780266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3pPr>
      <a:lvl4pPr marL="717039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4pPr>
      <a:lvl5pPr marL="956052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5pPr>
      <a:lvl6pPr marL="11950662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6pPr>
      <a:lvl7pPr marL="1434079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7pPr>
      <a:lvl8pPr marL="16730927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8pPr>
      <a:lvl9pPr marL="19121060" algn="l" defTabSz="4780266" rtl="0" eaLnBrk="1" latinLnBrk="0" hangingPunct="1">
        <a:defRPr sz="9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793745" y="48517672"/>
            <a:ext cx="9938221" cy="1343992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741829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8043EFD-3159-E9E9-02F8-0AB53F66F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3B926ED1-D015-B267-BB2B-13CB030D2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50166620"/>
            <a:ext cx="30600650" cy="23333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1553BF1-015B-13F3-F599-3F2047D836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233333"/>
            <a:ext cx="30600650" cy="74235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AEFAE18D-E816-C1EE-ADBC-120F46F5C3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7395" y="7378787"/>
            <a:ext cx="14444772" cy="40935690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2135070E-5AC2-B49D-F578-074B013B53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658483" y="7361689"/>
            <a:ext cx="14444772" cy="3942922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13CED0BF-5FEC-8C33-4025-3E9FEA776417}"/>
              </a:ext>
            </a:extLst>
          </p:cNvPr>
          <p:cNvSpPr txBox="1"/>
          <p:nvPr userDrawn="1"/>
        </p:nvSpPr>
        <p:spPr>
          <a:xfrm>
            <a:off x="22417098" y="47344132"/>
            <a:ext cx="7686158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텍스트 개체 틀 6">
            <a:extLst>
              <a:ext uri="{FF2B5EF4-FFF2-40B4-BE49-F238E27FC236}">
                <a16:creationId xmlns:a16="http://schemas.microsoft.com/office/drawing/2014/main" id="{F4DCD1E5-614A-A4AE-2BC0-20BFDC2659B8}"/>
              </a:ext>
            </a:extLst>
          </p:cNvPr>
          <p:cNvSpPr txBox="1">
            <a:spLocks/>
          </p:cNvSpPr>
          <p:nvPr userDrawn="1"/>
        </p:nvSpPr>
        <p:spPr>
          <a:xfrm>
            <a:off x="17562578" y="49054456"/>
            <a:ext cx="12626198" cy="1239474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07535" rtl="0" eaLnBrk="1" latinLnBrk="1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84" indent="-251884" algn="l" defTabSz="1007535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51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19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186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4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721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489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256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024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68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35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3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07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838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605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373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14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1635944" y="48712109"/>
            <a:ext cx="8429429" cy="1241154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741829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8DB9510F-1895-6C0D-4688-A81EBC6399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50166620"/>
            <a:ext cx="30600650" cy="23333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544CD0D5-9191-1732-96E4-0788189006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233333"/>
            <a:ext cx="30600650" cy="74235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07535" rtl="0" eaLnBrk="1" latinLnBrk="1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84" indent="-251884" algn="l" defTabSz="1007535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51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19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186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4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721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489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256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024" indent="-251884" algn="l" defTabSz="10075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68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35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3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07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838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605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373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140" algn="l" defTabSz="1007535" rtl="0" eaLnBrk="1" latinLnBrk="1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683342"/>
            <a:ext cx="2639306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3416653"/>
            <a:ext cx="2639306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6713298"/>
            <a:ext cx="1032771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그림 6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4D827F36-5479-913C-9580-CA356FE5473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793745" y="48517672"/>
            <a:ext cx="9938221" cy="1343992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5B63B48A-DB1C-2CA9-A5BE-1703EBDBEE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741829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076308A0-8F07-6339-5890-325126CA6D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A51FF49F-963D-B80A-0D05-3DD829CA44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50166620"/>
            <a:ext cx="30600650" cy="23333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24B12C23-F830-C189-2454-B005DD8BFB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233333"/>
            <a:ext cx="30600650" cy="74235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  <p:sp>
        <p:nvSpPr>
          <p:cNvPr id="12" name="Rectangle 33">
            <a:extLst>
              <a:ext uri="{FF2B5EF4-FFF2-40B4-BE49-F238E27FC236}">
                <a16:creationId xmlns:a16="http://schemas.microsoft.com/office/drawing/2014/main" id="{DFB68C5D-1569-1F27-5FBB-65B47373FE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7395" y="7378787"/>
            <a:ext cx="14444772" cy="40935690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3" name="Rectangle 33">
            <a:extLst>
              <a:ext uri="{FF2B5EF4-FFF2-40B4-BE49-F238E27FC236}">
                <a16:creationId xmlns:a16="http://schemas.microsoft.com/office/drawing/2014/main" id="{EB6C0AC0-1E27-F053-127B-6330588303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658483" y="7361689"/>
            <a:ext cx="14444772" cy="3942922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4" name="テキスト ボックス 4">
            <a:extLst>
              <a:ext uri="{FF2B5EF4-FFF2-40B4-BE49-F238E27FC236}">
                <a16:creationId xmlns:a16="http://schemas.microsoft.com/office/drawing/2014/main" id="{7F5C8AF1-C288-8055-B305-880C439C37FD}"/>
              </a:ext>
            </a:extLst>
          </p:cNvPr>
          <p:cNvSpPr txBox="1"/>
          <p:nvPr userDrawn="1"/>
        </p:nvSpPr>
        <p:spPr>
          <a:xfrm>
            <a:off x="22417098" y="47344132"/>
            <a:ext cx="7686158" cy="697114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93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393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텍스트 개체 틀 6">
            <a:extLst>
              <a:ext uri="{FF2B5EF4-FFF2-40B4-BE49-F238E27FC236}">
                <a16:creationId xmlns:a16="http://schemas.microsoft.com/office/drawing/2014/main" id="{3238C9AA-64F1-898D-4813-2C66EC26971E}"/>
              </a:ext>
            </a:extLst>
          </p:cNvPr>
          <p:cNvSpPr txBox="1">
            <a:spLocks/>
          </p:cNvSpPr>
          <p:nvPr userDrawn="1"/>
        </p:nvSpPr>
        <p:spPr>
          <a:xfrm>
            <a:off x="17562578" y="49054456"/>
            <a:ext cx="12626198" cy="1239474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3930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 sz="3929"/>
          </a:p>
        </p:txBody>
      </p:sp>
    </p:spTree>
    <p:extLst>
      <p:ext uri="{BB962C8B-B14F-4D97-AF65-F5344CB8AC3E}">
        <p14:creationId xmlns:p14="http://schemas.microsoft.com/office/powerpoint/2010/main" val="358397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3060040" rtl="0" eaLnBrk="1" latinLnBrk="1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1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683342"/>
            <a:ext cx="2639306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3416653"/>
            <a:ext cx="2639306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6713298"/>
            <a:ext cx="1032771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8174A7-4DB6-0983-5149-2DE9B6B7F0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3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pic>
        <p:nvPicPr>
          <p:cNvPr id="8" name="그림 7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AE197450-723F-4F23-63D4-23C84875C32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1635944" y="48712109"/>
            <a:ext cx="8429429" cy="1241154"/>
          </a:xfrm>
          <a:prstGeom prst="rect">
            <a:avLst/>
          </a:prstGeom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FB2AC29F-7540-A896-4634-13DD14254F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" y="6741829"/>
            <a:ext cx="30613486" cy="23333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00755FDC-0E9F-D907-19D3-B26694B7E8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50166620"/>
            <a:ext cx="30600650" cy="23333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9589" tIns="49793" rIns="99589" bIns="49793" anchor="ctr"/>
          <a:lstStyle/>
          <a:p>
            <a:pPr>
              <a:defRPr/>
            </a:pPr>
            <a:endParaRPr lang="en-US" sz="9777" dirty="0"/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C6382F44-0A68-DF66-6E9D-25853D8E16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2836" y="233333"/>
            <a:ext cx="30600650" cy="74235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85364" tIns="42680" rIns="85364" bIns="42680" anchor="ctr"/>
          <a:lstStyle/>
          <a:p>
            <a:pPr lvl="0"/>
            <a:endParaRPr lang="en-US" sz="8381" dirty="0"/>
          </a:p>
        </p:txBody>
      </p:sp>
    </p:spTree>
    <p:extLst>
      <p:ext uri="{BB962C8B-B14F-4D97-AF65-F5344CB8AC3E}">
        <p14:creationId xmlns:p14="http://schemas.microsoft.com/office/powerpoint/2010/main" val="192154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3060040" rtl="0" eaLnBrk="1" latinLnBrk="1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1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1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1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873" userDrawn="1">
          <p15:clr>
            <a:srgbClr val="F26B43"/>
          </p15:clr>
        </p15:guide>
        <p15:guide id="2" pos="96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A4A88EE6-DFF6-A8D7-1164-17731B8AA580}"/>
              </a:ext>
            </a:extLst>
          </p:cNvPr>
          <p:cNvSpPr/>
          <p:nvPr/>
        </p:nvSpPr>
        <p:spPr>
          <a:xfrm>
            <a:off x="340820" y="956627"/>
            <a:ext cx="3141589" cy="348241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304"/>
          </a:p>
        </p:txBody>
      </p:sp>
      <p:sp>
        <p:nvSpPr>
          <p:cNvPr id="16" name="텍스트 개체 틀 1">
            <a:extLst>
              <a:ext uri="{FF2B5EF4-FFF2-40B4-BE49-F238E27FC236}">
                <a16:creationId xmlns:a16="http://schemas.microsoft.com/office/drawing/2014/main" id="{19AB26CC-2357-988A-A3C9-0ADCEBF78D69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4134874" y="3837826"/>
            <a:ext cx="22330904" cy="952876"/>
          </a:xfrm>
        </p:spPr>
        <p:txBody>
          <a:bodyPr>
            <a:noAutofit/>
          </a:bodyPr>
          <a:lstStyle/>
          <a:p>
            <a:pPr algn="ctr"/>
            <a:endParaRPr lang="ko-KR" altLang="en-US" sz="4723" dirty="0"/>
          </a:p>
        </p:txBody>
      </p:sp>
      <p:sp>
        <p:nvSpPr>
          <p:cNvPr id="17" name="텍스트 개체 틀 2">
            <a:extLst>
              <a:ext uri="{FF2B5EF4-FFF2-40B4-BE49-F238E27FC236}">
                <a16:creationId xmlns:a16="http://schemas.microsoft.com/office/drawing/2014/main" id="{5C788997-C940-DC08-9F10-663065DF4A10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4134874" y="2555917"/>
            <a:ext cx="22330904" cy="1036708"/>
          </a:xfrm>
        </p:spPr>
        <p:txBody>
          <a:bodyPr/>
          <a:lstStyle/>
          <a:p>
            <a:endParaRPr lang="ko-KR" altLang="en-US" sz="5667" dirty="0"/>
          </a:p>
        </p:txBody>
      </p:sp>
      <p:sp>
        <p:nvSpPr>
          <p:cNvPr id="18" name="텍스트 개체 틀 3">
            <a:extLst>
              <a:ext uri="{FF2B5EF4-FFF2-40B4-BE49-F238E27FC236}">
                <a16:creationId xmlns:a16="http://schemas.microsoft.com/office/drawing/2014/main" id="{18212A3C-62BF-2623-755D-947F6AEB1675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4134874" y="604966"/>
            <a:ext cx="22330904" cy="1705749"/>
          </a:xfrm>
        </p:spPr>
        <p:txBody>
          <a:bodyPr>
            <a:normAutofit/>
          </a:bodyPr>
          <a:lstStyle/>
          <a:p>
            <a:endParaRPr lang="ko-KR" altLang="en-US" sz="8312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6BF1081-3921-4D13-592E-A65F1A1204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3691" y="6361119"/>
            <a:ext cx="14452859" cy="97092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 descr="(click to edit) BACKGROUND or AIM&#10;">
            <a:extLst>
              <a:ext uri="{FF2B5EF4-FFF2-40B4-BE49-F238E27FC236}">
                <a16:creationId xmlns:a16="http://schemas.microsoft.com/office/drawing/2014/main" id="{1D917736-222B-B7CF-8975-065C44C0B2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3692" y="5659939"/>
            <a:ext cx="14454108" cy="75645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8DE0D840-2476-2896-D2DF-EE9F1B32FE26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>
          <a:xfrm>
            <a:off x="563692" y="26976058"/>
            <a:ext cx="14452859" cy="97092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3E40BA6E-9826-062E-BC0B-C2F5E22241A5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>
          <a:xfrm>
            <a:off x="563693" y="26274878"/>
            <a:ext cx="14454108" cy="75645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37713C11-ED9C-0981-FFC2-D990F8C4A941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>
          <a:xfrm>
            <a:off x="15300325" y="6366600"/>
            <a:ext cx="14452859" cy="970923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DAE111A7-DBA3-28B0-6D87-71D252CB1C25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>
          <a:xfrm>
            <a:off x="15300326" y="5665421"/>
            <a:ext cx="14454108" cy="75645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E7264063-EFD0-87D8-280C-223833E980EE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>
          <a:xfrm>
            <a:off x="15300325" y="26981540"/>
            <a:ext cx="14452859" cy="970923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0883FEA2-5106-F442-EFDF-BDF10A8AF641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>
          <a:xfrm>
            <a:off x="15300326" y="26280360"/>
            <a:ext cx="14454108" cy="756458"/>
          </a:xfrm>
        </p:spPr>
        <p:txBody>
          <a:bodyPr/>
          <a:lstStyle/>
          <a:p>
            <a:endParaRPr lang="ko-KR" altLang="en-US" dirty="0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2CF179D-2E5A-2D14-22EF-88A17FE0F235}"/>
              </a:ext>
            </a:extLst>
          </p:cNvPr>
          <p:cNvCxnSpPr>
            <a:cxnSpLocks/>
          </p:cNvCxnSpPr>
          <p:nvPr/>
        </p:nvCxnSpPr>
        <p:spPr>
          <a:xfrm>
            <a:off x="15168288" y="5542395"/>
            <a:ext cx="0" cy="43443319"/>
          </a:xfrm>
          <a:prstGeom prst="line">
            <a:avLst/>
          </a:prstGeom>
          <a:ln w="28575">
            <a:solidFill>
              <a:srgbClr val="35BEB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03BEA43-C3B9-47E2-05F9-033CCC25CA20}"/>
              </a:ext>
            </a:extLst>
          </p:cNvPr>
          <p:cNvSpPr txBox="1"/>
          <p:nvPr/>
        </p:nvSpPr>
        <p:spPr>
          <a:xfrm>
            <a:off x="591553" y="2186706"/>
            <a:ext cx="27302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400" dirty="0"/>
              <a:t>Organization</a:t>
            </a:r>
          </a:p>
          <a:p>
            <a:pPr algn="ctr"/>
            <a:r>
              <a:rPr lang="en-US" altLang="ko-KR" sz="3400" dirty="0"/>
              <a:t>Logo</a:t>
            </a: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5243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2CC0A360-F3ED-6187-53E1-90F7948E424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4610265" y="3843490"/>
            <a:ext cx="22330904" cy="579449"/>
          </a:xfrm>
        </p:spPr>
        <p:txBody>
          <a:bodyPr>
            <a:normAutofit fontScale="77500" lnSpcReduction="20000"/>
          </a:bodyPr>
          <a:lstStyle/>
          <a:p>
            <a:endParaRPr lang="ko-KR" altLang="en-US" sz="5100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8C75FF-07A0-36D5-1E1D-EC6BDDFE0EB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4610265" y="2561581"/>
            <a:ext cx="22330904" cy="1036708"/>
          </a:xfrm>
        </p:spPr>
        <p:txBody>
          <a:bodyPr/>
          <a:lstStyle/>
          <a:p>
            <a:endParaRPr lang="ko-KR" altLang="en-US" sz="5667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B4FBC0-65D1-6626-39D1-F8AC7CAD2E3B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4610265" y="610629"/>
            <a:ext cx="22330904" cy="1705749"/>
          </a:xfrm>
        </p:spPr>
        <p:txBody>
          <a:bodyPr>
            <a:normAutofit/>
          </a:bodyPr>
          <a:lstStyle/>
          <a:p>
            <a:endParaRPr lang="ko-KR" altLang="en-US" sz="7556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5E2B26-C7B3-A43B-21D8-3A041197EA5A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xfrm>
            <a:off x="2435727" y="18293312"/>
            <a:ext cx="25729196" cy="7527602"/>
          </a:xfrm>
        </p:spPr>
        <p:txBody>
          <a:bodyPr anchor="ctr" anchorCtr="0"/>
          <a:lstStyle/>
          <a:p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9AD3F29-C379-8E96-5F42-63AF69371FF9}"/>
              </a:ext>
            </a:extLst>
          </p:cNvPr>
          <p:cNvSpPr/>
          <p:nvPr/>
        </p:nvSpPr>
        <p:spPr>
          <a:xfrm>
            <a:off x="823469" y="733290"/>
            <a:ext cx="3141589" cy="348241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304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52B6B5-56BA-C0AD-E0A0-539D8ABA2218}"/>
              </a:ext>
            </a:extLst>
          </p:cNvPr>
          <p:cNvSpPr txBox="1"/>
          <p:nvPr/>
        </p:nvSpPr>
        <p:spPr>
          <a:xfrm>
            <a:off x="1074202" y="1963369"/>
            <a:ext cx="27302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400" dirty="0"/>
              <a:t>Organization</a:t>
            </a:r>
          </a:p>
          <a:p>
            <a:pPr algn="ctr"/>
            <a:r>
              <a:rPr lang="en-US" altLang="ko-KR" sz="3400" dirty="0"/>
              <a:t>Logo</a:t>
            </a: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675754701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1_3. 90CMx120CM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1_4. 90CMx120CM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854</TotalTime>
  <Words>4</Words>
  <Application>Microsoft Office PowerPoint</Application>
  <PresentationFormat>사용자 지정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6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Aptos</vt:lpstr>
      <vt:lpstr>Aptos Display</vt:lpstr>
      <vt:lpstr>Arial</vt:lpstr>
      <vt:lpstr>Calibri</vt:lpstr>
      <vt:lpstr>Trebuchet MS</vt:lpstr>
      <vt:lpstr>1. 90CMx120CM</vt:lpstr>
      <vt:lpstr>2. 90CMx120CM</vt:lpstr>
      <vt:lpstr>3. 90CMx120CM</vt:lpstr>
      <vt:lpstr>4. 90CMx120CM</vt:lpstr>
      <vt:lpstr>1_3. 90CMx120CM</vt:lpstr>
      <vt:lpstr>1_4. 90CMx120CM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NI HB</cp:lastModifiedBy>
  <cp:revision>64</cp:revision>
  <dcterms:created xsi:type="dcterms:W3CDTF">2012-02-10T00:21:22Z</dcterms:created>
  <dcterms:modified xsi:type="dcterms:W3CDTF">2025-04-17T02:12:43Z</dcterms:modified>
</cp:coreProperties>
</file>